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1" r:id="rId3"/>
    <p:sldId id="257" r:id="rId4"/>
    <p:sldId id="272" r:id="rId5"/>
    <p:sldId id="258" r:id="rId6"/>
    <p:sldId id="273" r:id="rId7"/>
    <p:sldId id="264" r:id="rId8"/>
    <p:sldId id="275" r:id="rId9"/>
    <p:sldId id="259" r:id="rId10"/>
    <p:sldId id="276" r:id="rId11"/>
    <p:sldId id="277" r:id="rId12"/>
    <p:sldId id="278" r:id="rId13"/>
    <p:sldId id="261" r:id="rId14"/>
    <p:sldId id="279" r:id="rId15"/>
    <p:sldId id="262" r:id="rId16"/>
    <p:sldId id="281" r:id="rId17"/>
    <p:sldId id="263" r:id="rId18"/>
    <p:sldId id="282" r:id="rId19"/>
    <p:sldId id="266" r:id="rId20"/>
    <p:sldId id="285" r:id="rId21"/>
    <p:sldId id="284" r:id="rId22"/>
    <p:sldId id="286" r:id="rId23"/>
    <p:sldId id="268" r:id="rId24"/>
    <p:sldId id="287" r:id="rId25"/>
    <p:sldId id="269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0729EB-5AD2-4580-ACBA-E5896245E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6C2F4A6-6C23-4686-BAE8-C8140C231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B931B1E-DDB2-429C-B23C-0A9BDB9A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222F-FB07-4FDF-85B2-23FAC65021AB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99F0595-216E-4CA4-B2D7-0444BEC1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77B72AF-C15E-4921-B9A8-00EB8276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8A90-0F04-4BB9-8543-52B47C343E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9071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FB5004-7991-43F2-A819-379B2BCA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EAAF27AD-C3AA-456D-9DDD-6977E696F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C4C8BDD-81BC-4BCE-B611-CAD99EC8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222F-FB07-4FDF-85B2-23FAC65021AB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110AE43-F3FB-44E3-9602-84B92767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36DC6CD-9E89-4A5E-A406-CB461524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8A90-0F04-4BB9-8543-52B47C343E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8662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297F486-56F0-4FD0-B92D-99DA73D28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8B667A7-4856-4F6E-95D9-3E73A420A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FD18650-A108-4540-A7BB-F49F06AF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222F-FB07-4FDF-85B2-23FAC65021AB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086A816-CBCE-4BF7-B3D2-59770945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2E53FF9-7BE4-41AD-8996-D5826873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8A90-0F04-4BB9-8543-52B47C343E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9284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FB1872-A631-43CA-B51B-90305D7A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9F0D17E-8C75-4646-8251-51C6D7515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20F8918-B069-4775-8BCE-691B85A4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222F-FB07-4FDF-85B2-23FAC65021AB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E1E8551-6AFA-4A6E-AC4F-97274CC8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A9F1ABE-24D9-493D-98B7-33FC5D69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8A90-0F04-4BB9-8543-52B47C343E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9501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4985D85-046A-48AF-B24D-796669E7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82ECA24-1014-444F-865D-3FC48D039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808BF00-7133-4D9D-87ED-8A781AA9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222F-FB07-4FDF-85B2-23FAC65021AB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37AC95A-758F-4B41-9EEB-53392BD8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7336B3B-6DCF-4915-9C74-3A53440E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8A90-0F04-4BB9-8543-52B47C343E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7002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A5A26AA-E2DE-464A-9B45-DF9C8DC93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F031899-8174-4059-A79C-267FE655C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CB89D3D2-2488-4FB3-B936-87C6C9AB4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93CC154-E475-4826-AC70-E13ABF4F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222F-FB07-4FDF-85B2-23FAC65021AB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EDD202D-CE72-4E3C-BE60-24D68C84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F18E37B-0C26-48F6-AD15-DB0362AD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8A90-0F04-4BB9-8543-52B47C343E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2125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6319F4-09E1-4472-8AC8-8BD20A38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A88839D0-C5AE-4746-8F61-74B0B7D0F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26C69C9C-9508-4B49-8730-260C91547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BF67319E-C24A-4B19-AED6-ACD9E6878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148A1E2B-8DD0-4100-A1B8-9EFD3AD4E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25D95C3C-5D4C-4050-A570-723D64FE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222F-FB07-4FDF-85B2-23FAC65021AB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D6DE486D-AA0D-4845-8C9B-33DADC30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D0F4FF03-D9E7-416A-893A-3C836B0B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8A90-0F04-4BB9-8543-52B47C343E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4973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C9F384-02F8-42C0-8465-C93EE712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FBA8DA63-271F-40A3-96EE-54F4601E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222F-FB07-4FDF-85B2-23FAC65021AB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B8ECBFB-0642-4BD7-97FA-AF40BEB6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45D2BCE-330F-4C37-811F-34EC42547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8A90-0F04-4BB9-8543-52B47C343E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6840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8840F8D0-1203-4D3D-A074-AA0198C5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222F-FB07-4FDF-85B2-23FAC65021AB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CAC17713-A31E-4122-AE91-6096BD894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170ED42-B720-4B8D-A800-B4EF826F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8A90-0F04-4BB9-8543-52B47C343E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7443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436CF4-8AE8-4487-845A-60E4871E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3A90CB8-0AD8-46E1-A9B5-5C7C08DEF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B9EA44D4-1FC8-4B89-99D1-0EB350C6E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4A5978E-202F-4608-8FCC-A9929E57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222F-FB07-4FDF-85B2-23FAC65021AB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2D61313-85DD-417A-8AEE-28397EF0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0CE1393-D248-4F37-B1C4-570496D2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8A90-0F04-4BB9-8543-52B47C343E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5588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AD0CCC1-747C-4720-9FA3-E3474ABF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1209F3D3-CECB-4533-AE75-72F1BD4D8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45276F8F-B840-4486-B5FB-D6CCCCE82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D7B7560-6ED3-414B-B465-12C4B9A9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222F-FB07-4FDF-85B2-23FAC65021AB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F1579AB-D34E-4A88-978C-668367E1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82344A4-3C87-42B2-A008-8D9A300F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8A90-0F04-4BB9-8543-52B47C343E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5586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46EFC3D8-4A34-41D1-B95D-8053FD01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6D93535-BA63-4089-AD1F-643D02E1E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91C3C22-E9C2-4500-BE96-B405A176E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222F-FB07-4FDF-85B2-23FAC65021AB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84357F0-F1BF-43D8-9A61-F8A390CF5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C5C5A83-1D0D-4FE7-81CC-40C1BEDED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A8A90-0F04-4BB9-8543-52B47C343E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8643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ved=0CAcQjRxqFQoTCK_V89fS4scCFQW3FAodlGAEcg&amp;url=http://www.palivazdemar.cz/ledvicke-hnede-uhli-orech-2&amp;psig=AFQjCNEBbrt0j7bXZAF2LXR94yQDzwUItQ&amp;ust=144163704879149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ved=0CAcQjRxqFQoTCK_V89fS4scCFQW3FAodlGAEcg&amp;url=http://www.palivazdemar.cz/ledvicke-hnede-uhli-orech-2&amp;psig=AFQjCNEBbrt0j7bXZAF2LXR94yQDzwUItQ&amp;ust=144163704879149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HORNINY A NEROSTY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xmlns="" id="{3D8F1929-9199-4C24-A393-EDE1243B3A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902" y="1825625"/>
            <a:ext cx="3768195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VÃ½sledek obrÃ¡zku pro Å½ULA">
            <a:extLst>
              <a:ext uri="{FF2B5EF4-FFF2-40B4-BE49-F238E27FC236}">
                <a16:creationId xmlns:a16="http://schemas.microsoft.com/office/drawing/2014/main" xmlns="" id="{0B4A1F82-F46C-4E5B-B36B-1BC4D49372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887201"/>
            <a:ext cx="5495797" cy="448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571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9D844B7-B617-4DD8-A351-AF7B1C1E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ŽULA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xmlns="" id="{6DA53ACE-1F86-46E4-B896-7C7ECD70CE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902" y="1825625"/>
            <a:ext cx="3768195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VÃ½sledek obrÃ¡zku pro Å½ULA">
            <a:extLst>
              <a:ext uri="{FF2B5EF4-FFF2-40B4-BE49-F238E27FC236}">
                <a16:creationId xmlns:a16="http://schemas.microsoft.com/office/drawing/2014/main" xmlns="" id="{A260AEEE-790D-446E-B919-0BBAA5C05B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87201"/>
            <a:ext cx="5181600" cy="42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704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c/c4/Mineral_Antracita_GDFL001.JPG/800px-Mineral_Antracita_GDFL001.JPG">
            <a:extLst>
              <a:ext uri="{FF2B5EF4-FFF2-40B4-BE49-F238E27FC236}">
                <a16:creationId xmlns:a16="http://schemas.microsoft.com/office/drawing/2014/main" xmlns="" id="{849A6B22-CD2C-465D-AFD3-A5318BAC5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828" y="1475809"/>
            <a:ext cx="6894285" cy="5170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3880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5606E2-A5D0-4A5A-8628-BD1EDFBA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ČERNÉ UHLÍ</a:t>
            </a:r>
          </a:p>
        </p:txBody>
      </p:sp>
      <p:pic>
        <p:nvPicPr>
          <p:cNvPr id="4" name="Picture 2" descr="https://upload.wikimedia.org/wikipedia/commons/thumb/c/c4/Mineral_Antracita_GDFL001.JPG/800px-Mineral_Antracita_GDFL001.JPG">
            <a:extLst>
              <a:ext uri="{FF2B5EF4-FFF2-40B4-BE49-F238E27FC236}">
                <a16:creationId xmlns:a16="http://schemas.microsoft.com/office/drawing/2014/main" xmlns="" id="{473C5EB9-218D-4851-94DF-E25BED86C1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828" y="1475809"/>
            <a:ext cx="6894285" cy="5170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0855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alivazdemar.cz/editor/image/eshop_products/zbd00039_l.jpg">
            <a:hlinkClick r:id="rId2"/>
            <a:extLst>
              <a:ext uri="{FF2B5EF4-FFF2-40B4-BE49-F238E27FC236}">
                <a16:creationId xmlns:a16="http://schemas.microsoft.com/office/drawing/2014/main" xmlns="" id="{2C903858-6A65-45C6-B7B6-35A16D005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2857" r="1665" b="14286"/>
          <a:stretch>
            <a:fillRect/>
          </a:stretch>
        </p:blipFill>
        <p:spPr bwMode="auto">
          <a:xfrm>
            <a:off x="1785259" y="1179871"/>
            <a:ext cx="7590970" cy="4498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9884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C9D6F1-DFDF-428B-8789-3570C158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HNĚDÉ UHLÍ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2" descr="http://www.palivazdemar.cz/editor/image/eshop_products/zbd00039_l.jpg">
            <a:hlinkClick r:id="rId2"/>
            <a:extLst>
              <a:ext uri="{FF2B5EF4-FFF2-40B4-BE49-F238E27FC236}">
                <a16:creationId xmlns:a16="http://schemas.microsoft.com/office/drawing/2014/main" xmlns="" id="{3B8B6898-033C-4D95-9804-478150270C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2857" r="1665" b="14286"/>
          <a:stretch>
            <a:fillRect/>
          </a:stretch>
        </p:blipFill>
        <p:spPr bwMode="auto">
          <a:xfrm>
            <a:off x="1785259" y="1179871"/>
            <a:ext cx="7590970" cy="4498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90939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>
            <a:extLst>
              <a:ext uri="{FF2B5EF4-FFF2-40B4-BE49-F238E27FC236}">
                <a16:creationId xmlns:a16="http://schemas.microsoft.com/office/drawing/2014/main" xmlns="" id="{617FF641-977B-44D6-9411-49CE5E5BB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45107" y="691833"/>
            <a:ext cx="4474942" cy="6472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77006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5ADD0B-4A91-4270-8D44-1AE472DD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MRAMOR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6917CDA0-0142-4EDA-BC18-B821FD2EA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45107" y="691833"/>
            <a:ext cx="4474942" cy="6472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3200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Ã½sledek obrÃ¡zku pro ZLATO JAKO NEROST">
            <a:extLst>
              <a:ext uri="{FF2B5EF4-FFF2-40B4-BE49-F238E27FC236}">
                <a16:creationId xmlns:a16="http://schemas.microsoft.com/office/drawing/2014/main" xmlns="" id="{29EB754F-7CF7-4E08-89E1-2111476DB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36676" y="1231077"/>
            <a:ext cx="6583324" cy="49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7823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34D5F3E-2955-41A7-AC7D-0348FC4E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ZLATO</a:t>
            </a:r>
          </a:p>
        </p:txBody>
      </p:sp>
      <p:pic>
        <p:nvPicPr>
          <p:cNvPr id="5122" name="Picture 2" descr="VÃ½sledek obrÃ¡zku pro ZLATO JAKO NEROST">
            <a:extLst>
              <a:ext uri="{FF2B5EF4-FFF2-40B4-BE49-F238E27FC236}">
                <a16:creationId xmlns:a16="http://schemas.microsoft.com/office/drawing/2014/main" xmlns="" id="{4B69A481-74D9-4651-B1AA-3C132882EB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02378" y="1231077"/>
            <a:ext cx="5217622" cy="391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025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7">
            <a:extLst>
              <a:ext uri="{FF2B5EF4-FFF2-40B4-BE49-F238E27FC236}">
                <a16:creationId xmlns:a16="http://schemas.microsoft.com/office/drawing/2014/main" xmlns="" id="{20C560F2-97E8-4673-998D-243B09F195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6211" y="1391442"/>
            <a:ext cx="6031333" cy="5009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5970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ouvisejÃ­cÃ­ obrÃ¡zek">
            <a:extLst>
              <a:ext uri="{FF2B5EF4-FFF2-40B4-BE49-F238E27FC236}">
                <a16:creationId xmlns:a16="http://schemas.microsoft.com/office/drawing/2014/main" xmlns="" id="{34A42A73-ED4D-48F7-AE52-176E40DAEE2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29" y="751908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ouvisejÃ­cÃ­ obrÃ¡zek">
            <a:extLst>
              <a:ext uri="{FF2B5EF4-FFF2-40B4-BE49-F238E27FC236}">
                <a16:creationId xmlns:a16="http://schemas.microsoft.com/office/drawing/2014/main" xmlns="" id="{8B1E06D8-9D0E-4EDF-B831-F14B135EEB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053" y="556570"/>
            <a:ext cx="5832003" cy="481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436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20AA9F-3119-418A-A31D-9D0EBB82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STŘÍBRO</a:t>
            </a:r>
          </a:p>
        </p:txBody>
      </p:sp>
      <p:pic>
        <p:nvPicPr>
          <p:cNvPr id="1026" name="Picture 2" descr="SouvisejÃ­cÃ­ obrÃ¡zek">
            <a:extLst>
              <a:ext uri="{FF2B5EF4-FFF2-40B4-BE49-F238E27FC236}">
                <a16:creationId xmlns:a16="http://schemas.microsoft.com/office/drawing/2014/main" xmlns="" id="{C6A36F51-FEE1-4EC8-85F4-808C3F104F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6559" y="2808287"/>
            <a:ext cx="4464020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ouvisejÃ­cÃ­ obrÃ¡zek">
            <a:extLst>
              <a:ext uri="{FF2B5EF4-FFF2-40B4-BE49-F238E27FC236}">
                <a16:creationId xmlns:a16="http://schemas.microsoft.com/office/drawing/2014/main" xmlns="" id="{A2546BE4-3F50-4E0A-8AF5-6CA3B9B8B04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59" y="2650218"/>
            <a:ext cx="491278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9253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Ã½sledek obrÃ¡zku pro RTUÅ¤ JAKO NEROST">
            <a:extLst>
              <a:ext uri="{FF2B5EF4-FFF2-40B4-BE49-F238E27FC236}">
                <a16:creationId xmlns:a16="http://schemas.microsoft.com/office/drawing/2014/main" xmlns="" id="{3F702DF2-805F-4062-9829-CA42FBD9E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4758" y="1229740"/>
            <a:ext cx="6244441" cy="623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4237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9016F0-8FBF-45C4-A8AD-902F6946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RTUŤ</a:t>
            </a:r>
            <a:br>
              <a:rPr lang="cs-CZ" dirty="0"/>
            </a:br>
            <a:endParaRPr lang="cs-CZ" dirty="0"/>
          </a:p>
        </p:txBody>
      </p:sp>
      <p:pic>
        <p:nvPicPr>
          <p:cNvPr id="7170" name="Picture 2" descr="VÃ½sledek obrÃ¡zku pro RTUÅ¤ JAKO NEROST">
            <a:extLst>
              <a:ext uri="{FF2B5EF4-FFF2-40B4-BE49-F238E27FC236}">
                <a16:creationId xmlns:a16="http://schemas.microsoft.com/office/drawing/2014/main" xmlns="" id="{C88421D2-1A2D-43E8-B8AD-075F3247AD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4759" y="1229740"/>
            <a:ext cx="4876800" cy="486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646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r. 1 Jak vypadÃ¡ surovÃ¡ ropa">
            <a:extLst>
              <a:ext uri="{FF2B5EF4-FFF2-40B4-BE49-F238E27FC236}">
                <a16:creationId xmlns:a16="http://schemas.microsoft.com/office/drawing/2014/main" xmlns="" id="{C9EA6BC4-8487-44E4-A54A-13FC2F24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5890" y="1027906"/>
            <a:ext cx="3919253" cy="52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6092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54A8BF-9BDD-431B-B958-06F4306C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ROPA</a:t>
            </a:r>
            <a:br>
              <a:rPr lang="cs-CZ" dirty="0"/>
            </a:br>
            <a:endParaRPr lang="cs-CZ" dirty="0"/>
          </a:p>
        </p:txBody>
      </p:sp>
      <p:pic>
        <p:nvPicPr>
          <p:cNvPr id="8194" name="Picture 2" descr="Obr. 1 Jak vypadÃ¡ surovÃ¡ ropa">
            <a:extLst>
              <a:ext uri="{FF2B5EF4-FFF2-40B4-BE49-F238E27FC236}">
                <a16:creationId xmlns:a16="http://schemas.microsoft.com/office/drawing/2014/main" xmlns="" id="{36B72487-93FA-4225-B3DB-818A3EFCCA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5890" y="1027906"/>
            <a:ext cx="3708745" cy="49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459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B006845-D99F-417F-98F7-F520F916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KAOLÍN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7">
            <a:extLst>
              <a:ext uri="{FF2B5EF4-FFF2-40B4-BE49-F238E27FC236}">
                <a16:creationId xmlns:a16="http://schemas.microsoft.com/office/drawing/2014/main" xmlns="" id="{AAEE7E64-0A30-470F-948C-04B1DF220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544" y="1391443"/>
            <a:ext cx="4572000" cy="379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8030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ouvisejÃ­cÃ­ obrÃ¡zek">
            <a:extLst>
              <a:ext uri="{FF2B5EF4-FFF2-40B4-BE49-F238E27FC236}">
                <a16:creationId xmlns:a16="http://schemas.microsoft.com/office/drawing/2014/main" xmlns="" id="{483043B6-0E34-44D2-A31D-DD8B96C1E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797076"/>
            <a:ext cx="9091386" cy="606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54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5A5F1C-020D-45B8-897E-38505DA4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PÍSKOVEC</a:t>
            </a:r>
          </a:p>
        </p:txBody>
      </p:sp>
      <p:pic>
        <p:nvPicPr>
          <p:cNvPr id="2050" name="Picture 2" descr="VÃ½sledek obrÃ¡zku pro PÃSKOVEC">
            <a:extLst>
              <a:ext uri="{FF2B5EF4-FFF2-40B4-BE49-F238E27FC236}">
                <a16:creationId xmlns:a16="http://schemas.microsoft.com/office/drawing/2014/main" xmlns="" id="{4E185B57-07FB-4BA6-AF46-38A1BEA32B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6097" y="3013975"/>
            <a:ext cx="4875110" cy="325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visejÃ­cÃ­ obrÃ¡zek">
            <a:extLst>
              <a:ext uri="{FF2B5EF4-FFF2-40B4-BE49-F238E27FC236}">
                <a16:creationId xmlns:a16="http://schemas.microsoft.com/office/drawing/2014/main" xmlns="" id="{929C4FA2-3465-4682-A768-109ABB019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35666"/>
            <a:ext cx="7683500" cy="512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839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Ã½sledek obrÃ¡zku pro VÃPENEC">
            <a:extLst>
              <a:ext uri="{FF2B5EF4-FFF2-40B4-BE49-F238E27FC236}">
                <a16:creationId xmlns:a16="http://schemas.microsoft.com/office/drawing/2014/main" xmlns="" id="{ADCA446C-061F-4C2E-959D-A33C3DD0E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8581"/>
            <a:ext cx="8490857" cy="636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90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0B79FAE-71BB-4E26-9EB9-3F0B207D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VÁPENEC</a:t>
            </a:r>
            <a:br>
              <a:rPr lang="cs-CZ" dirty="0"/>
            </a:br>
            <a:endParaRPr lang="cs-CZ" dirty="0"/>
          </a:p>
        </p:txBody>
      </p:sp>
      <p:pic>
        <p:nvPicPr>
          <p:cNvPr id="3074" name="Picture 2" descr="VÃ½sledek obrÃ¡zku pro VÃPENEC">
            <a:extLst>
              <a:ext uri="{FF2B5EF4-FFF2-40B4-BE49-F238E27FC236}">
                <a16:creationId xmlns:a16="http://schemas.microsoft.com/office/drawing/2014/main" xmlns="" id="{86B5303F-74B1-403E-A644-51BC648EFC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0057" y="1258093"/>
            <a:ext cx="7663543" cy="5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541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1FDD614-C4E9-457F-B29E-3BC104622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181" y="1213583"/>
            <a:ext cx="8313319" cy="476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423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386AC2-806A-448F-8095-E66A635EF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MAGNETIT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E0835FB-CD95-46D6-9591-D7201F8F66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3714" y="1213583"/>
            <a:ext cx="7719786" cy="442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39247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14</Words>
  <Application>Microsoft Office PowerPoint</Application>
  <PresentationFormat>Vlastní</PresentationFormat>
  <Paragraphs>13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Office</vt:lpstr>
      <vt:lpstr>    HORNINY A NEROSTY </vt:lpstr>
      <vt:lpstr>Snímek 2</vt:lpstr>
      <vt:lpstr>KAOLÍN </vt:lpstr>
      <vt:lpstr>Snímek 4</vt:lpstr>
      <vt:lpstr>PÍSKOVEC</vt:lpstr>
      <vt:lpstr>Snímek 6</vt:lpstr>
      <vt:lpstr>VÁPENEC </vt:lpstr>
      <vt:lpstr>Snímek 8</vt:lpstr>
      <vt:lpstr>MAGNETIT </vt:lpstr>
      <vt:lpstr>Snímek 10</vt:lpstr>
      <vt:lpstr>ŽULA </vt:lpstr>
      <vt:lpstr>Snímek 12</vt:lpstr>
      <vt:lpstr>ČERNÉ UHLÍ</vt:lpstr>
      <vt:lpstr>Snímek 14</vt:lpstr>
      <vt:lpstr>HNĚDÉ UHLÍ </vt:lpstr>
      <vt:lpstr>Snímek 16</vt:lpstr>
      <vt:lpstr>MRAMOR </vt:lpstr>
      <vt:lpstr>Snímek 18</vt:lpstr>
      <vt:lpstr>ZLATO</vt:lpstr>
      <vt:lpstr>Snímek 20</vt:lpstr>
      <vt:lpstr>STŘÍBRO</vt:lpstr>
      <vt:lpstr>Snímek 22</vt:lpstr>
      <vt:lpstr>RTUŤ </vt:lpstr>
      <vt:lpstr>Snímek 24</vt:lpstr>
      <vt:lpstr>ROPA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Verča</dc:creator>
  <cp:lastModifiedBy>uzivatel</cp:lastModifiedBy>
  <cp:revision>9</cp:revision>
  <dcterms:created xsi:type="dcterms:W3CDTF">2018-11-06T20:02:40Z</dcterms:created>
  <dcterms:modified xsi:type="dcterms:W3CDTF">2018-11-12T09:10:16Z</dcterms:modified>
</cp:coreProperties>
</file>